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6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717AA-C8B3-446D-9A43-8392CA363701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1F138F4-56D3-4C13-A117-4BD4D65AE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73BE9-3224-44C5-AD6C-0369980A9EEE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7217A-D027-4358-9883-9F4165E81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E5D54-F42A-430A-9A3B-578813D73649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5F081-2BBE-47A7-8903-C84C837BB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FC027-DD75-43CA-911C-A33DCDDAE293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DC360-D527-4744-A016-BD775C056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141C-B01E-4A27-A659-DC9E2EDC43F9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15E9F-51AF-4115-A620-97BBEABB5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AFBD4-849E-4AA0-AD07-EAFEDC388BCA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03D27-65A5-4335-B945-C3F91B6F3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FF39D-4332-4F78-8F79-61388922AF8F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8D8C4-6B94-4386-AC0F-51CB369F7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E7247-5660-443D-8BCB-77F606DA22E4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DAB66-CFCE-46DB-A3D1-49C7F5C4E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96567-993D-43D3-BDBE-F2E80490EB53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EF3F5-F139-41B9-B026-ED47B0EE39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5E9B8-E56D-4D08-857E-DE1E098B5332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B18FB-1DBC-4188-BABC-0E6A1D793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55E69-34F1-430F-84A1-44BD932C866C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B230D-945A-475A-BC62-5F4F2FF12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D896D9-F857-4B83-9046-16BEA7C16844}" type="datetimeFigureOut">
              <a:rPr lang="en-US"/>
              <a:pPr>
                <a:defRPr/>
              </a:pPr>
              <a:t>3/16/2012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98DB6BC7-04FE-4172-A823-DB43339D3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6" r:id="rId2"/>
    <p:sldLayoutId id="2147483774" r:id="rId3"/>
    <p:sldLayoutId id="2147483767" r:id="rId4"/>
    <p:sldLayoutId id="2147483768" r:id="rId5"/>
    <p:sldLayoutId id="2147483769" r:id="rId6"/>
    <p:sldLayoutId id="2147483770" r:id="rId7"/>
    <p:sldLayoutId id="2147483775" r:id="rId8"/>
    <p:sldLayoutId id="2147483776" r:id="rId9"/>
    <p:sldLayoutId id="2147483771" r:id="rId10"/>
    <p:sldLayoutId id="21474837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IOAN 3:28-30</a:t>
            </a:r>
          </a:p>
        </p:txBody>
      </p:sp>
      <p:sp>
        <p:nvSpPr>
          <p:cNvPr id="6147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smtClean="0"/>
              <a:t>ISUS CHRISTOS MIRELE NOSTRU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ISUS CHRISTOS MIRELE NOSTRU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b="1" dirty="0" smtClean="0"/>
              <a:t>APOCALIPSA 22:16,17:</a:t>
            </a:r>
          </a:p>
          <a:p>
            <a:pPr lvl="1"/>
            <a:r>
              <a:rPr lang="en-US" sz="2800" dirty="0" smtClean="0"/>
              <a:t>“ EU, ISUS, AM TRIMIS PE INGERUL MEU SA VA ADEVEREASCA ACESTE LUCRURI PENTRU BISERICI. EU SINT RADACINA SI SAMINTA LUI DAVID, LUCEAFARUL STRALUCITOR DE DIMINEATA./ SI </a:t>
            </a:r>
            <a:r>
              <a:rPr lang="en-US" sz="2800" b="1" dirty="0" smtClean="0"/>
              <a:t>DUHUL SI MIREASA </a:t>
            </a:r>
            <a:r>
              <a:rPr lang="en-US" sz="2800" dirty="0" smtClean="0"/>
              <a:t>ZIC: </a:t>
            </a:r>
            <a:r>
              <a:rPr lang="en-US" sz="2800" b="1" dirty="0" smtClean="0"/>
              <a:t>VINO! SI CINE AUDE, SA ZICA</a:t>
            </a:r>
            <a:r>
              <a:rPr lang="en-US" sz="2800" dirty="0" smtClean="0"/>
              <a:t>: </a:t>
            </a:r>
            <a:r>
              <a:rPr lang="en-US" sz="2800" b="1" dirty="0" smtClean="0"/>
              <a:t>VINO</a:t>
            </a:r>
            <a:r>
              <a:rPr lang="en-US" sz="2800" dirty="0" smtClean="0"/>
              <a:t>! SI CELUI CE II ESTE SETE, </a:t>
            </a:r>
            <a:r>
              <a:rPr lang="en-US" sz="2800" b="1" dirty="0" smtClean="0"/>
              <a:t>SA VINA</a:t>
            </a:r>
            <a:r>
              <a:rPr lang="en-US" sz="2800" dirty="0" smtClean="0"/>
              <a:t>; CINE VREA, SA IA APA VIETII FARA PLATA</a:t>
            </a:r>
            <a:r>
              <a:rPr lang="en-US" sz="2800" dirty="0" smtClean="0"/>
              <a:t>!”</a:t>
            </a:r>
          </a:p>
          <a:p>
            <a:pPr lvl="2"/>
            <a:r>
              <a:rPr lang="en-US" sz="2400" b="1" dirty="0" smtClean="0"/>
              <a:t>DORINTA FIERBINTE A MIRESEI DUPA MIRELE EI!</a:t>
            </a:r>
          </a:p>
          <a:p>
            <a:pPr lvl="3"/>
            <a:r>
              <a:rPr lang="en-US" b="1" dirty="0" smtClean="0"/>
              <a:t>“…CELOR CE VOR FI IUBIT VENIREA LUI.”  2 TIMOTEI 4:8C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ISUS CHRISTOS MIRELE NOSTRU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ISAIA 62:5 </a:t>
            </a:r>
            <a:r>
              <a:rPr lang="en-US" dirty="0" smtClean="0"/>
              <a:t>“ CUM SE UNESTE UN TINAR CU O FECIOARA, ASA SE VOR UNI FIII TAI CU TINE; SI CUM SE BUCURA </a:t>
            </a:r>
            <a:r>
              <a:rPr lang="en-US" b="1" dirty="0" smtClean="0"/>
              <a:t>MIRELE</a:t>
            </a:r>
            <a:r>
              <a:rPr lang="en-US" dirty="0" smtClean="0"/>
              <a:t> DE </a:t>
            </a:r>
            <a:r>
              <a:rPr lang="en-US" b="1" dirty="0" smtClean="0"/>
              <a:t>MIREASA</a:t>
            </a:r>
            <a:r>
              <a:rPr lang="en-US" dirty="0" smtClean="0"/>
              <a:t> LUI, ASA SE VA BUCURA DUMNEZEUL TAU DE TINE.”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OSEA 2:19,20,16 </a:t>
            </a:r>
            <a:r>
              <a:rPr lang="en-US" dirty="0" smtClean="0"/>
              <a:t>“ TE VOI </a:t>
            </a:r>
            <a:r>
              <a:rPr lang="en-US" b="1" dirty="0" smtClean="0"/>
              <a:t>LOGODI</a:t>
            </a:r>
            <a:r>
              <a:rPr lang="en-US" dirty="0" smtClean="0"/>
              <a:t> CU MINE PENTRU TOTDEAUNA; TE VOI </a:t>
            </a:r>
            <a:r>
              <a:rPr lang="en-US" b="1" dirty="0" smtClean="0"/>
              <a:t>LOGODI</a:t>
            </a:r>
            <a:r>
              <a:rPr lang="en-US" dirty="0" smtClean="0"/>
              <a:t> CU MINE PRIN NEPRIHANIRE, JUDECATA, MARE BUNATATE SI INDURARE; TE VOI </a:t>
            </a:r>
            <a:r>
              <a:rPr lang="en-US" b="1" dirty="0" smtClean="0"/>
              <a:t>LOGODI</a:t>
            </a:r>
            <a:r>
              <a:rPr lang="en-US" dirty="0" smtClean="0"/>
              <a:t> CU MINE PRIN CREDINCIOSIE, SI VEI CUNOASTE PE DOMNUL! IN ZIUA ACEEA, ZICE DOMNUL, IMI VEI ZICE: “</a:t>
            </a:r>
            <a:r>
              <a:rPr lang="en-US" b="1" dirty="0" smtClean="0"/>
              <a:t>BARBATUL MEU</a:t>
            </a:r>
            <a:r>
              <a:rPr lang="en-US" dirty="0" smtClean="0"/>
              <a:t>!” SI NU-MI VEI MAI ZICE “STAPINUL MEU!”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ISUS CHRISTOS MIRELE NOSTRU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MATEI 9:14,15 </a:t>
            </a:r>
            <a:r>
              <a:rPr lang="en-US" smtClean="0"/>
              <a:t>“ATUNCI UCENICII LUI IOAN AU VENIT LA ISUS, SI I-AU ZIS: DE CE NOI SI FARISEII POSTIM DES, IAR UCENICII TAI NU POSTESC DE LOC?/ ISUS LE-A RASPUNS: SE POT JELI NUNTASII CITA VREME ESTE </a:t>
            </a:r>
            <a:r>
              <a:rPr lang="en-US" b="1" smtClean="0"/>
              <a:t>MIRELE</a:t>
            </a:r>
            <a:r>
              <a:rPr lang="en-US" smtClean="0"/>
              <a:t> CU EI? VOR VENI ZILE, CIND </a:t>
            </a:r>
            <a:r>
              <a:rPr lang="en-US" b="1" smtClean="0"/>
              <a:t>MIRELE</a:t>
            </a:r>
            <a:r>
              <a:rPr lang="en-US" smtClean="0"/>
              <a:t> VA FI LUAT DE LA EI, SI ATUNCI VOR POSTI.”</a:t>
            </a:r>
          </a:p>
          <a:p>
            <a:pPr eaLnBrk="1" hangingPunct="1"/>
            <a:r>
              <a:rPr lang="en-US" b="1" smtClean="0"/>
              <a:t>MATEI 25:6 </a:t>
            </a:r>
            <a:r>
              <a:rPr lang="en-US" smtClean="0"/>
              <a:t>“ LA MIEZUL NOPTII, S-A AUZIT O STRIGARE: IATA </a:t>
            </a:r>
            <a:r>
              <a:rPr lang="en-US" b="1" smtClean="0"/>
              <a:t>MIRELE</a:t>
            </a:r>
            <a:r>
              <a:rPr lang="en-US" smtClean="0"/>
              <a:t>, IESITI-I IN INTIMPINARE!”</a:t>
            </a:r>
          </a:p>
          <a:p>
            <a:pPr eaLnBrk="1" hangingPunct="1"/>
            <a:r>
              <a:rPr lang="en-US" b="1" smtClean="0"/>
              <a:t>APOCALIPSA 19:9/ 21:2,9</a:t>
            </a:r>
          </a:p>
          <a:p>
            <a:pPr lvl="1" eaLnBrk="1" hangingPunct="1"/>
            <a:r>
              <a:rPr lang="en-US" b="1" smtClean="0"/>
              <a:t>ISUS CHRISTOS ESTE MIRELE IAR NOI/BISERICA SUNTEM MIREASA LUI.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ISUS CHRISTOS MIRELE NOSTRU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CUM ESTE MIRELE NOSTRU?</a:t>
            </a:r>
          </a:p>
          <a:p>
            <a:pPr lvl="1"/>
            <a:r>
              <a:rPr lang="en-US" sz="2800" b="1" u="sng" dirty="0" smtClean="0"/>
              <a:t>EL ESTE CEL MAI FRUMOS MIRE </a:t>
            </a:r>
            <a:r>
              <a:rPr lang="en-US" sz="2800" b="1" dirty="0" smtClean="0"/>
              <a:t>- PS.45</a:t>
            </a:r>
          </a:p>
          <a:p>
            <a:pPr lvl="3"/>
            <a:r>
              <a:rPr lang="en-US" sz="2800" dirty="0" smtClean="0"/>
              <a:t>DOMNUL ISUS DESCRIS CA UN MIRE.</a:t>
            </a:r>
          </a:p>
          <a:p>
            <a:pPr lvl="2"/>
            <a:r>
              <a:rPr lang="en-US" sz="2400" b="1" dirty="0" smtClean="0"/>
              <a:t>PSALMUL 45:9B </a:t>
            </a:r>
            <a:r>
              <a:rPr lang="en-US" sz="2400" dirty="0" smtClean="0"/>
              <a:t>“ ...IMPARATEASA, </a:t>
            </a:r>
            <a:r>
              <a:rPr lang="en-US" sz="2400" b="1" dirty="0" smtClean="0"/>
              <a:t>MIREASA</a:t>
            </a:r>
            <a:r>
              <a:rPr lang="en-US" sz="2400" dirty="0" smtClean="0"/>
              <a:t> TA, STA LA DREAPTA TA, IMPODOBITA CU AUR DE OFIR.”</a:t>
            </a:r>
          </a:p>
          <a:p>
            <a:pPr lvl="2"/>
            <a:r>
              <a:rPr lang="en-US" sz="2400" b="1" dirty="0" smtClean="0"/>
              <a:t>PSALMUL 45:2 </a:t>
            </a:r>
            <a:r>
              <a:rPr lang="en-US" sz="2400" dirty="0" smtClean="0"/>
              <a:t>“ TU ESTI CEL MAI </a:t>
            </a:r>
            <a:r>
              <a:rPr lang="en-US" sz="2400" b="1" u="sng" dirty="0" smtClean="0"/>
              <a:t>FRUMOS</a:t>
            </a:r>
            <a:r>
              <a:rPr lang="en-US" sz="2400" b="1" dirty="0" smtClean="0"/>
              <a:t> </a:t>
            </a:r>
            <a:r>
              <a:rPr lang="en-US" sz="2400" dirty="0" smtClean="0"/>
              <a:t>DINTRE OAMENI, HARUL ESTE TURNAT PE BUZELE TALE: DE ACEEA TE-A BINECUVINTAT DUMNEZEU PE VECIE.”</a:t>
            </a:r>
          </a:p>
          <a:p>
            <a:pPr lvl="3"/>
            <a:r>
              <a:rPr lang="en-US" sz="2400" b="1" dirty="0" smtClean="0"/>
              <a:t>O FRUMUSETE DESAVIRSITA</a:t>
            </a:r>
            <a:r>
              <a:rPr lang="en-US" sz="2400" dirty="0" smtClean="0"/>
              <a:t>/</a:t>
            </a:r>
            <a:r>
              <a:rPr lang="en-US" sz="2400" b="1" dirty="0" smtClean="0"/>
              <a:t>PERFECTA</a:t>
            </a:r>
          </a:p>
          <a:p>
            <a:pPr lvl="4"/>
            <a:r>
              <a:rPr lang="en-US" sz="2400" b="1" dirty="0" smtClean="0"/>
              <a:t>APOCALIPSA 1:13-16</a:t>
            </a:r>
          </a:p>
          <a:p>
            <a:pPr lvl="3"/>
            <a:r>
              <a:rPr lang="en-US" sz="2400" b="1" dirty="0" smtClean="0"/>
              <a:t>CEL MAI FRUMOS </a:t>
            </a:r>
            <a:r>
              <a:rPr lang="en-US" sz="2400" dirty="0" smtClean="0"/>
              <a:t>DINTRE CEI </a:t>
            </a:r>
            <a:r>
              <a:rPr lang="en-US" sz="2400" dirty="0" smtClean="0"/>
              <a:t>MAI FRUMOSI MIRI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ISUS CHRISTOS MIRELE NOSTRU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b="1" u="sng" dirty="0" smtClean="0"/>
              <a:t>EL ESTE CEL MAI FRUMOS MIRE</a:t>
            </a:r>
            <a:r>
              <a:rPr lang="en-US" sz="2800" dirty="0" smtClean="0"/>
              <a:t>.</a:t>
            </a:r>
          </a:p>
          <a:p>
            <a:pPr lvl="1"/>
            <a:r>
              <a:rPr lang="en-US" dirty="0" smtClean="0"/>
              <a:t>FRUMUSETEA LUI ESTE VAZUTEA IN:</a:t>
            </a:r>
          </a:p>
          <a:p>
            <a:pPr lvl="2"/>
            <a:r>
              <a:rPr lang="en-US" b="1" u="sng" dirty="0" smtClean="0"/>
              <a:t>CARACTERUL SAU </a:t>
            </a:r>
            <a:r>
              <a:rPr lang="en-US" b="1" u="sng" dirty="0" smtClean="0"/>
              <a:t>–EX: “…BLIND SI SMERIT CU INIMA.”</a:t>
            </a:r>
            <a:endParaRPr lang="en-US" b="1" u="sng" dirty="0" smtClean="0"/>
          </a:p>
          <a:p>
            <a:pPr lvl="2"/>
            <a:r>
              <a:rPr lang="en-US" b="1" u="sng" dirty="0" smtClean="0"/>
              <a:t>SLAVA </a:t>
            </a:r>
            <a:r>
              <a:rPr lang="en-US" b="1" u="sng" dirty="0" smtClean="0"/>
              <a:t>SA- EX: SCHIMBAREA LA FATA-MATEI 17:2/IOAN1:14</a:t>
            </a:r>
            <a:endParaRPr lang="en-US" b="1" u="sng" dirty="0" smtClean="0"/>
          </a:p>
          <a:p>
            <a:pPr lvl="2"/>
            <a:r>
              <a:rPr lang="en-US" b="1" u="sng" dirty="0" smtClean="0"/>
              <a:t>INVATATURA </a:t>
            </a:r>
            <a:r>
              <a:rPr lang="en-US" b="1" u="sng" dirty="0" smtClean="0"/>
              <a:t>SA –EX: “NIMENI N-A INVATAT…”</a:t>
            </a:r>
            <a:endParaRPr lang="en-US" b="1" u="sng" dirty="0" smtClean="0"/>
          </a:p>
          <a:p>
            <a:pPr lvl="2"/>
            <a:r>
              <a:rPr lang="en-US" b="1" u="sng" dirty="0" smtClean="0"/>
              <a:t>LUCRARILE  </a:t>
            </a:r>
            <a:r>
              <a:rPr lang="en-US" b="1" u="sng" dirty="0" smtClean="0"/>
              <a:t>SALE –EX: LUCA4:18,19</a:t>
            </a:r>
            <a:endParaRPr lang="en-US" b="1" u="sng" dirty="0" smtClean="0"/>
          </a:p>
          <a:p>
            <a:pPr lvl="2"/>
            <a:r>
              <a:rPr lang="en-US" b="1" u="sng" dirty="0" smtClean="0"/>
              <a:t>MINTUIREA </a:t>
            </a:r>
            <a:r>
              <a:rPr lang="en-US" b="1" u="sng" dirty="0" smtClean="0"/>
              <a:t>SA-EX: “…NUMELE ISUS CACI EL VA MINTUI PE POPORUL SAU DE PACATELE SALE.” MATEI 1:21</a:t>
            </a:r>
            <a:endParaRPr lang="en-US" b="1" u="sng" dirty="0" smtClean="0"/>
          </a:p>
          <a:p>
            <a:pPr lvl="3"/>
            <a:r>
              <a:rPr lang="en-US" sz="2400" b="1" dirty="0" smtClean="0"/>
              <a:t>PSALMUL 27:4 </a:t>
            </a:r>
            <a:r>
              <a:rPr lang="en-US" sz="2400" dirty="0" smtClean="0"/>
              <a:t>“ UN LUCRU CER DE LA DOMNUL, SI-L DORESC FIERBINTE: AS VREA SA LOCUIESC TOATA VIATA MEA IN CASA DOMNULUI, CA SA </a:t>
            </a:r>
            <a:r>
              <a:rPr lang="en-US" sz="2400" b="1" dirty="0" smtClean="0"/>
              <a:t>PRIVESC FRUMUSETEA DOMNULUI</a:t>
            </a:r>
            <a:r>
              <a:rPr lang="en-US" sz="2400" dirty="0" smtClean="0"/>
              <a:t>...”</a:t>
            </a:r>
          </a:p>
          <a:p>
            <a:pPr lvl="2"/>
            <a:endParaRPr lang="en-US" sz="2400" b="1" dirty="0" smtClean="0"/>
          </a:p>
          <a:p>
            <a:pPr lvl="2"/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ISUS CHRISTOS MIRELE NOSTRU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724400"/>
          </a:xfrm>
        </p:spPr>
        <p:txBody>
          <a:bodyPr/>
          <a:lstStyle/>
          <a:p>
            <a:r>
              <a:rPr lang="en-US" sz="2800" b="1" u="sng" dirty="0" smtClean="0"/>
              <a:t>EL ESTE CEL MAI IUBITOR MIRE</a:t>
            </a:r>
            <a:r>
              <a:rPr lang="en-US" sz="2800" b="1" dirty="0" smtClean="0"/>
              <a:t>.</a:t>
            </a:r>
          </a:p>
          <a:p>
            <a:pPr lvl="2"/>
            <a:r>
              <a:rPr lang="en-US" b="1" dirty="0" smtClean="0"/>
              <a:t>CARACTERISTICA MAJORA A UNUI MIRE ESTE DRAGOSTEA/IUBIREA.</a:t>
            </a:r>
          </a:p>
          <a:p>
            <a:pPr lvl="1"/>
            <a:r>
              <a:rPr lang="en-US" sz="1800" b="1" dirty="0" smtClean="0"/>
              <a:t>EFESENI 5:25,28 </a:t>
            </a:r>
            <a:r>
              <a:rPr lang="en-US" sz="1800" dirty="0" smtClean="0"/>
              <a:t>“ BARBATILOR, </a:t>
            </a:r>
            <a:r>
              <a:rPr lang="en-US" sz="1800" b="1" dirty="0" smtClean="0"/>
              <a:t>IUBITI-VA</a:t>
            </a:r>
            <a:r>
              <a:rPr lang="en-US" sz="1800" dirty="0" smtClean="0"/>
              <a:t> </a:t>
            </a:r>
            <a:r>
              <a:rPr lang="en-US" sz="1800" b="1" dirty="0" smtClean="0"/>
              <a:t>NEVESTELE</a:t>
            </a:r>
            <a:r>
              <a:rPr lang="en-US" sz="1800" dirty="0" smtClean="0"/>
              <a:t> CUM A </a:t>
            </a:r>
            <a:r>
              <a:rPr lang="en-US" sz="1800" b="1" dirty="0" smtClean="0"/>
              <a:t>IUBIT</a:t>
            </a:r>
            <a:r>
              <a:rPr lang="en-US" sz="1800" dirty="0" smtClean="0"/>
              <a:t> SI CHRISTOS BISERICA SI S-A DAT PE </a:t>
            </a:r>
            <a:r>
              <a:rPr lang="en-US" sz="1800" b="1" dirty="0" smtClean="0"/>
              <a:t>SINE PENTRU EA</a:t>
            </a:r>
            <a:r>
              <a:rPr lang="en-US" sz="1800" dirty="0" smtClean="0"/>
              <a:t>...TOT ASA TREBUIE SA-SI </a:t>
            </a:r>
            <a:r>
              <a:rPr lang="en-US" sz="1800" b="1" dirty="0" smtClean="0"/>
              <a:t>IUBEASCA</a:t>
            </a:r>
            <a:r>
              <a:rPr lang="en-US" sz="1800" dirty="0" smtClean="0"/>
              <a:t> SI BARBATII </a:t>
            </a:r>
            <a:r>
              <a:rPr lang="en-US" sz="1800" b="1" dirty="0" smtClean="0"/>
              <a:t>NEVESTELE</a:t>
            </a:r>
            <a:r>
              <a:rPr lang="en-US" sz="1800" dirty="0" smtClean="0"/>
              <a:t>, CA PE TRUPURILE LOR. CINE ISI </a:t>
            </a:r>
            <a:r>
              <a:rPr lang="en-US" sz="1800" b="1" dirty="0" smtClean="0"/>
              <a:t>IUBESTE</a:t>
            </a:r>
            <a:r>
              <a:rPr lang="en-US" sz="1800" dirty="0" smtClean="0"/>
              <a:t> NEVASTA, </a:t>
            </a:r>
            <a:r>
              <a:rPr lang="en-US" sz="1800" b="1" dirty="0" smtClean="0"/>
              <a:t>SE IUBESTE </a:t>
            </a:r>
            <a:r>
              <a:rPr lang="en-US" sz="1800" dirty="0" smtClean="0"/>
              <a:t>PE SINE INSUSI.”</a:t>
            </a:r>
          </a:p>
          <a:p>
            <a:pPr lvl="2"/>
            <a:r>
              <a:rPr lang="en-US" b="1" dirty="0" smtClean="0"/>
              <a:t>DRAGOSTEA SUPREMA ESTE DRAGOSTEA JERTFITOARE</a:t>
            </a:r>
            <a:r>
              <a:rPr lang="en-US" dirty="0" smtClean="0"/>
              <a:t>!</a:t>
            </a:r>
          </a:p>
          <a:p>
            <a:pPr lvl="3"/>
            <a:r>
              <a:rPr lang="en-US" b="1" dirty="0" smtClean="0"/>
              <a:t>CATI MIRI ARI FI GATA SA-SI DEA VIATA PENTRU MIREASA LOR IN ZIUA NUNTII?</a:t>
            </a:r>
            <a:endParaRPr lang="en-US" b="1" dirty="0" smtClean="0"/>
          </a:p>
          <a:p>
            <a:pPr lvl="1"/>
            <a:r>
              <a:rPr lang="en-US" sz="2000" b="1" dirty="0" smtClean="0"/>
              <a:t>EFESENI 5:2A</a:t>
            </a:r>
            <a:r>
              <a:rPr lang="en-US" sz="2000" dirty="0" smtClean="0"/>
              <a:t> “ TRAITI IN </a:t>
            </a:r>
            <a:r>
              <a:rPr lang="en-US" sz="2000" b="1" dirty="0" smtClean="0"/>
              <a:t>DRAGOSTE </a:t>
            </a:r>
            <a:r>
              <a:rPr lang="en-US" sz="2000" dirty="0" smtClean="0"/>
              <a:t>DUPA CUM SI CHRISTOS </a:t>
            </a:r>
            <a:r>
              <a:rPr lang="en-US" sz="2000" b="1" dirty="0" smtClean="0"/>
              <a:t>NE-A </a:t>
            </a:r>
            <a:r>
              <a:rPr lang="en-US" sz="2000" b="1" dirty="0" smtClean="0"/>
              <a:t>IUBIT SI S-A DAT PE SINE PENTRU NOI...</a:t>
            </a:r>
            <a:r>
              <a:rPr lang="en-US" sz="2000" dirty="0" smtClean="0"/>
              <a:t>”</a:t>
            </a:r>
            <a:endParaRPr lang="en-US" sz="2000" dirty="0" smtClean="0"/>
          </a:p>
          <a:p>
            <a:pPr lvl="1"/>
            <a:r>
              <a:rPr lang="en-US" sz="2000" b="1" dirty="0" smtClean="0"/>
              <a:t>IEREMIA 31:3 </a:t>
            </a:r>
            <a:r>
              <a:rPr lang="en-US" b="1" dirty="0" smtClean="0"/>
              <a:t>“ </a:t>
            </a:r>
            <a:r>
              <a:rPr lang="en-US" sz="2000" dirty="0" smtClean="0"/>
              <a:t>DOMNUL MI SE ARATA DE DEPARTE: </a:t>
            </a:r>
            <a:r>
              <a:rPr lang="en-US" sz="2000" b="1" dirty="0" smtClean="0"/>
              <a:t>TE IUBESC </a:t>
            </a:r>
            <a:r>
              <a:rPr lang="en-US" sz="2000" dirty="0" smtClean="0"/>
              <a:t>CU O IUBIRE VECINICA; DE ACEEA ITI PASTREZ BUNATATEA MEA!”</a:t>
            </a:r>
          </a:p>
          <a:p>
            <a:pPr lvl="1">
              <a:buFont typeface="Wingdings 2" pitchFamily="18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ISUS CHRISTOS MIRELE NOSTRU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b="1" u="sng" dirty="0" smtClean="0"/>
              <a:t>EL ESTE CEL MAI PRETENTIOS MIRE</a:t>
            </a:r>
            <a:r>
              <a:rPr lang="en-US" dirty="0" smtClean="0"/>
              <a:t>.</a:t>
            </a:r>
          </a:p>
          <a:p>
            <a:pPr lvl="1"/>
            <a:r>
              <a:rPr lang="en-US" sz="2000" b="1" dirty="0" smtClean="0"/>
              <a:t>O DRAGOSTE URIASA, INTENSA, PASIONALA, JERTFITOARE DAR NU </a:t>
            </a:r>
            <a:r>
              <a:rPr lang="en-US" sz="2000" b="1" u="sng" dirty="0" smtClean="0"/>
              <a:t>OARBA</a:t>
            </a:r>
            <a:r>
              <a:rPr lang="en-US" sz="2000" dirty="0" smtClean="0"/>
              <a:t>!</a:t>
            </a:r>
          </a:p>
          <a:p>
            <a:pPr lvl="1"/>
            <a:r>
              <a:rPr lang="en-US" sz="2000" b="1" dirty="0" smtClean="0"/>
              <a:t>EFESENI 5:27 </a:t>
            </a:r>
            <a:r>
              <a:rPr lang="en-US" sz="2000" dirty="0" smtClean="0"/>
              <a:t>“...</a:t>
            </a:r>
            <a:r>
              <a:rPr lang="en-US" sz="2000" b="1" i="1" u="sng" dirty="0" smtClean="0"/>
              <a:t>CA SA INFATISEZE </a:t>
            </a:r>
            <a:r>
              <a:rPr lang="en-US" sz="2000" dirty="0" smtClean="0"/>
              <a:t>INAINTEA LUI ACEASTA BISERICA, </a:t>
            </a:r>
            <a:r>
              <a:rPr lang="en-US" sz="2000" b="1" dirty="0" smtClean="0"/>
              <a:t>SLAVITA, FARA PATA, FARA ZBIRCITURA SAU ALTCEVA DE FELUL ACESTA, CI SFINTA SI FARA PRIHANA.”</a:t>
            </a:r>
          </a:p>
          <a:p>
            <a:pPr lvl="2"/>
            <a:r>
              <a:rPr lang="en-US" b="1" dirty="0" smtClean="0"/>
              <a:t>ISUS CHRISTOS NU VA PRECUPETI NICI UN EFORT CA SA REALIZEZE ACEST SCOP!</a:t>
            </a:r>
          </a:p>
          <a:p>
            <a:pPr lvl="1"/>
            <a:r>
              <a:rPr lang="en-US" sz="2000" b="1" dirty="0" smtClean="0"/>
              <a:t>APOCALIPSA 19:7,8 </a:t>
            </a:r>
            <a:r>
              <a:rPr lang="en-US" sz="2000" dirty="0" smtClean="0"/>
              <a:t>“ SA NE BUCURAM, SA NE VESELIM, SI SA-I DAM SLAVA! CACI A VENIT </a:t>
            </a:r>
            <a:r>
              <a:rPr lang="en-US" sz="2000" b="1" dirty="0" smtClean="0"/>
              <a:t>NUNTA MIELULUI</a:t>
            </a:r>
            <a:r>
              <a:rPr lang="en-US" sz="2000" dirty="0" smtClean="0"/>
              <a:t>; SOTIA LUI </a:t>
            </a:r>
            <a:r>
              <a:rPr lang="en-US" sz="2000" b="1" i="1" u="sng" dirty="0" smtClean="0"/>
              <a:t>S-A</a:t>
            </a:r>
            <a:r>
              <a:rPr lang="en-US" sz="2000" dirty="0" smtClean="0"/>
              <a:t> </a:t>
            </a:r>
            <a:r>
              <a:rPr lang="en-US" sz="2000" b="1" i="1" u="sng" dirty="0" smtClean="0"/>
              <a:t>PREGATIT</a:t>
            </a:r>
            <a:r>
              <a:rPr lang="en-US" sz="2000" i="1" u="sng" dirty="0" smtClean="0"/>
              <a:t>,</a:t>
            </a:r>
            <a:r>
              <a:rPr lang="en-US" sz="2000" dirty="0" smtClean="0"/>
              <a:t> SI I S-A DAT SA SE IMBRACE CU IN SUBTIRE, STRALUCITOR, SI CURAT.” – (INUL SUBTIRE SINT </a:t>
            </a:r>
            <a:r>
              <a:rPr lang="en-US" sz="2000" b="1" dirty="0" smtClean="0"/>
              <a:t>FAPTELE</a:t>
            </a:r>
            <a:r>
              <a:rPr lang="en-US" sz="2000" dirty="0" smtClean="0"/>
              <a:t> </a:t>
            </a:r>
            <a:r>
              <a:rPr lang="en-US" sz="2000" b="1" dirty="0" smtClean="0"/>
              <a:t>NEPRIHANITE ALE SFINTILOR</a:t>
            </a:r>
            <a:r>
              <a:rPr lang="en-US" sz="2000" dirty="0" smtClean="0"/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ISUS CHRISTOS MIRELE NOSTRU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b="1" dirty="0" smtClean="0"/>
              <a:t>DOUA ACTIUNI/ DOUA LUCRARI:</a:t>
            </a:r>
          </a:p>
          <a:p>
            <a:pPr lvl="1"/>
            <a:r>
              <a:rPr lang="en-US" b="1" dirty="0" smtClean="0"/>
              <a:t>ISUS CHRISTOS </a:t>
            </a:r>
            <a:r>
              <a:rPr lang="en-US" dirty="0" smtClean="0"/>
              <a:t>“</a:t>
            </a:r>
            <a:r>
              <a:rPr lang="en-US" b="1" u="sng" dirty="0" smtClean="0"/>
              <a:t>SA INFATISEZE</a:t>
            </a:r>
            <a:r>
              <a:rPr lang="en-US" dirty="0" smtClean="0"/>
              <a:t>”</a:t>
            </a:r>
          </a:p>
          <a:p>
            <a:pPr lvl="2"/>
            <a:r>
              <a:rPr lang="en-US" sz="2400" u="sng" dirty="0" smtClean="0"/>
              <a:t>LUCRAREA LUI CHRISTOS DE CURATIRE/SFINTIRE!</a:t>
            </a:r>
          </a:p>
          <a:p>
            <a:pPr lvl="3"/>
            <a:r>
              <a:rPr lang="en-US" b="1" dirty="0" smtClean="0"/>
              <a:t>DUHUL SFINT SI CUVINTUL DIVIN!</a:t>
            </a:r>
          </a:p>
          <a:p>
            <a:pPr lvl="4"/>
            <a:r>
              <a:rPr lang="en-US" sz="2400" b="1" dirty="0" smtClean="0"/>
              <a:t>IOAN 17:17 </a:t>
            </a:r>
            <a:r>
              <a:rPr lang="en-US" sz="2400" dirty="0" smtClean="0"/>
              <a:t>“ </a:t>
            </a:r>
            <a:r>
              <a:rPr lang="en-US" sz="2400" b="1" dirty="0" smtClean="0"/>
              <a:t>SFINTESTE-I</a:t>
            </a:r>
            <a:r>
              <a:rPr lang="en-US" sz="2400" dirty="0" smtClean="0"/>
              <a:t> PRIN ADEVARUL TAU: </a:t>
            </a:r>
            <a:r>
              <a:rPr lang="en-US" sz="2400" b="1" dirty="0" smtClean="0"/>
              <a:t>CUVINTUL TAU </a:t>
            </a:r>
            <a:r>
              <a:rPr lang="en-US" sz="2400" dirty="0" smtClean="0"/>
              <a:t>ESTE ADEVARUL.”</a:t>
            </a:r>
          </a:p>
          <a:p>
            <a:pPr lvl="4"/>
            <a:r>
              <a:rPr lang="en-US" sz="2400" b="1" dirty="0" smtClean="0"/>
              <a:t>TIT 3:5 </a:t>
            </a:r>
            <a:r>
              <a:rPr lang="en-US" sz="2400" dirty="0" smtClean="0"/>
              <a:t>“...PRIN </a:t>
            </a:r>
            <a:r>
              <a:rPr lang="en-US" sz="2400" b="1" dirty="0" smtClean="0"/>
              <a:t>SPALAREA</a:t>
            </a:r>
            <a:r>
              <a:rPr lang="en-US" sz="2400" dirty="0" smtClean="0"/>
              <a:t> NASTERII DIN NOU SI </a:t>
            </a:r>
            <a:r>
              <a:rPr lang="en-US" sz="2400" dirty="0" smtClean="0"/>
              <a:t>PRIN </a:t>
            </a:r>
            <a:r>
              <a:rPr lang="en-US" sz="2400" b="1" dirty="0" smtClean="0"/>
              <a:t>INOIREA</a:t>
            </a:r>
            <a:r>
              <a:rPr lang="en-US" sz="2400" dirty="0" smtClean="0"/>
              <a:t> FACUTA DE </a:t>
            </a:r>
            <a:r>
              <a:rPr lang="en-US" sz="2400" b="1" dirty="0" smtClean="0"/>
              <a:t>DUHUL SFINT</a:t>
            </a:r>
            <a:r>
              <a:rPr lang="en-US" sz="2400" dirty="0" smtClean="0"/>
              <a:t>.”</a:t>
            </a:r>
          </a:p>
          <a:p>
            <a:pPr lvl="4"/>
            <a:r>
              <a:rPr lang="en-US" b="1" dirty="0" smtClean="0"/>
              <a:t>ROMANI 8:13 </a:t>
            </a:r>
            <a:r>
              <a:rPr lang="en-US" dirty="0" smtClean="0"/>
              <a:t>“...DAR DACA PRIN </a:t>
            </a:r>
            <a:r>
              <a:rPr lang="en-US" b="1" dirty="0" smtClean="0"/>
              <a:t>DUHUL</a:t>
            </a:r>
            <a:r>
              <a:rPr lang="en-US" dirty="0" smtClean="0"/>
              <a:t>, FACETI SA MOARA FAPTELE TRUPULUI, </a:t>
            </a:r>
            <a:r>
              <a:rPr lang="en-US" b="1" dirty="0" smtClean="0"/>
              <a:t>VETI TRAI</a:t>
            </a:r>
            <a:r>
              <a:rPr lang="en-US" b="1" dirty="0" smtClean="0"/>
              <a:t>.</a:t>
            </a:r>
            <a:r>
              <a:rPr lang="en-US" dirty="0" smtClean="0"/>
              <a:t>” /</a:t>
            </a:r>
            <a:r>
              <a:rPr lang="en-US" b="1" dirty="0" smtClean="0"/>
              <a:t>GALATENI 5:19,20,21</a:t>
            </a:r>
            <a:endParaRPr lang="en-US" b="1" dirty="0" smtClean="0"/>
          </a:p>
          <a:p>
            <a:pPr lvl="2"/>
            <a:r>
              <a:rPr lang="en-US" b="1" dirty="0" smtClean="0"/>
              <a:t>RESPONSABILITATEA DOMNULUI ISUS/A MIRELUI!</a:t>
            </a:r>
          </a:p>
          <a:p>
            <a:pPr lvl="1">
              <a:buFont typeface="Wingdings 2" pitchFamily="18" charset="2"/>
              <a:buNone/>
            </a:pPr>
            <a:endParaRPr lang="en-US" b="1" u="sng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ISUS CHRISTOS MIRELE NOSTRU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SOTIA LUI “</a:t>
            </a:r>
            <a:r>
              <a:rPr lang="en-US" b="1" u="sng" dirty="0" smtClean="0"/>
              <a:t>S-A PREGATIT</a:t>
            </a:r>
            <a:r>
              <a:rPr lang="en-US" b="1" dirty="0" smtClean="0"/>
              <a:t>”</a:t>
            </a:r>
          </a:p>
          <a:p>
            <a:pPr lvl="1"/>
            <a:r>
              <a:rPr lang="en-US" sz="2800" dirty="0" smtClean="0"/>
              <a:t>LUCRAREA PERSONALA, INDIVIDUALA A CELUI CREDINCIOS:</a:t>
            </a:r>
          </a:p>
          <a:p>
            <a:pPr lvl="3"/>
            <a:r>
              <a:rPr lang="en-US" b="1" u="sng" dirty="0" smtClean="0"/>
              <a:t>CERCETARE DE </a:t>
            </a:r>
            <a:r>
              <a:rPr lang="en-US" b="1" u="sng" dirty="0" smtClean="0"/>
              <a:t>SINE- EX: 1COR 11:28</a:t>
            </a:r>
            <a:endParaRPr lang="en-US" b="1" u="sng" dirty="0" smtClean="0"/>
          </a:p>
          <a:p>
            <a:pPr lvl="3"/>
            <a:r>
              <a:rPr lang="en-US" b="1" u="sng" dirty="0" smtClean="0"/>
              <a:t>POCAINTA – BISERICILE DIN ASIA MICA</a:t>
            </a:r>
            <a:endParaRPr lang="en-US" b="1" u="sng" dirty="0" smtClean="0"/>
          </a:p>
          <a:p>
            <a:pPr lvl="3"/>
            <a:r>
              <a:rPr lang="en-US" b="1" u="sng" dirty="0" smtClean="0"/>
              <a:t>VEGHERE/RUGACIUNE –EX: MATEI 26:41</a:t>
            </a:r>
            <a:endParaRPr lang="en-US" b="1" u="sng" dirty="0" smtClean="0"/>
          </a:p>
          <a:p>
            <a:pPr lvl="3"/>
            <a:r>
              <a:rPr lang="en-US" b="1" u="sng" dirty="0" smtClean="0"/>
              <a:t>BIRUINTA ASUPRA </a:t>
            </a:r>
            <a:r>
              <a:rPr lang="en-US" b="1" u="sng" dirty="0" smtClean="0"/>
              <a:t>ISPITEI: -EX: IACOV 1:12/1COR10:13</a:t>
            </a:r>
            <a:endParaRPr lang="en-US" b="1" u="sng" dirty="0" smtClean="0"/>
          </a:p>
          <a:p>
            <a:pPr lvl="3"/>
            <a:r>
              <a:rPr lang="en-US" b="1" u="sng" dirty="0" smtClean="0"/>
              <a:t>UMBLARE IN </a:t>
            </a:r>
            <a:r>
              <a:rPr lang="en-US" b="1" u="sng" dirty="0" smtClean="0"/>
              <a:t>NEPRIHANIRE- </a:t>
            </a:r>
            <a:r>
              <a:rPr lang="en-US" sz="1800" b="1" u="sng" dirty="0" smtClean="0"/>
              <a:t>EX: 1 IOAN 2 :29/3:7,10/DANIEL 12:3                                  </a:t>
            </a:r>
            <a:endParaRPr lang="en-US" sz="1800" b="1" u="sng" dirty="0" smtClean="0"/>
          </a:p>
          <a:p>
            <a:pPr lvl="3"/>
            <a:r>
              <a:rPr lang="en-US" b="1" u="sng" dirty="0" smtClean="0"/>
              <a:t>SFINTIRE </a:t>
            </a:r>
            <a:r>
              <a:rPr lang="en-US" b="1" u="sng" dirty="0" smtClean="0"/>
              <a:t>CONTINUA- EX: “CINE-I SFINT SA SE SFINTEASCA…”/LUCA 1:75</a:t>
            </a:r>
            <a:endParaRPr lang="en-US" b="1" u="sng" dirty="0" smtClean="0"/>
          </a:p>
          <a:p>
            <a:pPr lvl="1"/>
            <a:r>
              <a:rPr lang="en-US" b="1" dirty="0" smtClean="0"/>
              <a:t>RESPONSABILITATEA CRESTINULI/ A MIRESEI!    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2578</TotalTime>
  <Words>905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Franklin Gothic Book</vt:lpstr>
      <vt:lpstr>Perpetua</vt:lpstr>
      <vt:lpstr>Wingdings 2</vt:lpstr>
      <vt:lpstr>Calibri</vt:lpstr>
      <vt:lpstr>Equity</vt:lpstr>
      <vt:lpstr>ISUS CHRISTOS MIRELE NOSTRU</vt:lpstr>
      <vt:lpstr>ISUS CHRISTOS MIRELE NOSTRU</vt:lpstr>
      <vt:lpstr>ISUS CHRISTOS MIRELE NOSTRU</vt:lpstr>
      <vt:lpstr>ISUS CHRISTOS MIRELE NOSTRU</vt:lpstr>
      <vt:lpstr>ISUS CHRISTOS MIRELE NOSTRU</vt:lpstr>
      <vt:lpstr>ISUS CHRISTOS MIRELE NOSTRU</vt:lpstr>
      <vt:lpstr>ISUS CHRISTOS MIRELE NOSTRU</vt:lpstr>
      <vt:lpstr>ISUS CHRISTOS MIRELE NOSTRU</vt:lpstr>
      <vt:lpstr>ISUS CHRISTOS MIRELE NOSTRU</vt:lpstr>
      <vt:lpstr>ISUS CHRISTOS MIRELE NOSTRU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ISUS CHRISTOS MIRELE NOSTRU</dc:title>
  <dc:creator>Sanda</dc:creator>
  <cp:lastModifiedBy>Sanda</cp:lastModifiedBy>
  <cp:revision>151</cp:revision>
  <dcterms:created xsi:type="dcterms:W3CDTF">2009-08-18T23:48:20Z</dcterms:created>
  <dcterms:modified xsi:type="dcterms:W3CDTF">2012-03-18T01:59:54Z</dcterms:modified>
</cp:coreProperties>
</file>